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71" r:id="rId1"/>
  </p:sldMasterIdLst>
  <p:sldIdLst>
    <p:sldId id="260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618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80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71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88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198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2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9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039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790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70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13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3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7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973" r:id="rId2"/>
    <p:sldLayoutId id="2147483974" r:id="rId3"/>
    <p:sldLayoutId id="2147483975" r:id="rId4"/>
    <p:sldLayoutId id="2147483976" r:id="rId5"/>
    <p:sldLayoutId id="2147483977" r:id="rId6"/>
    <p:sldLayoutId id="2147483978" r:id="rId7"/>
    <p:sldLayoutId id="2147483979" r:id="rId8"/>
    <p:sldLayoutId id="2147483980" r:id="rId9"/>
    <p:sldLayoutId id="2147483981" r:id="rId10"/>
    <p:sldLayoutId id="214748398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726" y="-358343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Bookman Old Style" panose="02050604050505020204" pitchFamily="18" charset="0"/>
              </a:rPr>
              <a:t>Lend Formal – Project at a Glance</a:t>
            </a:r>
            <a:endParaRPr lang="en-US" sz="3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3" r="14410"/>
          <a:stretch/>
        </p:blipFill>
        <p:spPr>
          <a:xfrm>
            <a:off x="11379" y="2178142"/>
            <a:ext cx="4142495" cy="295169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02" r="36199" b="13217"/>
          <a:stretch/>
        </p:blipFill>
        <p:spPr>
          <a:xfrm>
            <a:off x="4622304" y="2314853"/>
            <a:ext cx="1541163" cy="212013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cxnSp>
        <p:nvCxnSpPr>
          <p:cNvPr id="10" name="Straight Connector 9"/>
          <p:cNvCxnSpPr/>
          <p:nvPr/>
        </p:nvCxnSpPr>
        <p:spPr>
          <a:xfrm flipV="1">
            <a:off x="0" y="727385"/>
            <a:ext cx="12192000" cy="1122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692" t="6356" r="954" b="565"/>
          <a:stretch/>
        </p:blipFill>
        <p:spPr>
          <a:xfrm>
            <a:off x="7647085" y="836909"/>
            <a:ext cx="4446611" cy="594083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10532801" y="899987"/>
            <a:ext cx="147328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How it Works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7" r="34127" b="12243"/>
          <a:stretch/>
        </p:blipFill>
        <p:spPr>
          <a:xfrm>
            <a:off x="5590940" y="3081572"/>
            <a:ext cx="1576336" cy="1997308"/>
          </a:xfrm>
          <a:prstGeom prst="rect">
            <a:avLst/>
          </a:prstGeom>
          <a:ln w="9525">
            <a:solidFill>
              <a:schemeClr val="accent1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915722" y="5241106"/>
            <a:ext cx="2186240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Landing Page Design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580521" y="5185972"/>
            <a:ext cx="274434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User Management System</a:t>
            </a:r>
            <a:endParaRPr lang="en-US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352982" y="836909"/>
            <a:ext cx="0" cy="6021091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434747" y="846055"/>
            <a:ext cx="0" cy="6021091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14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3726" y="-358343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Bookman Old Style" panose="02050604050505020204" pitchFamily="18" charset="0"/>
              </a:rPr>
              <a:t>Lend Formal – Behind the Scenes</a:t>
            </a:r>
            <a:endParaRPr lang="en-US" sz="3600" dirty="0">
              <a:latin typeface="Bookman Old Style" panose="02050604050505020204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0" y="727385"/>
            <a:ext cx="12192000" cy="1122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93" y="1002773"/>
            <a:ext cx="4381618" cy="2880585"/>
          </a:xfrm>
          <a:ln>
            <a:solidFill>
              <a:schemeClr val="accent1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174" y="4630767"/>
            <a:ext cx="10543890" cy="214510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302198" y="5325397"/>
            <a:ext cx="996811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Weekly</a:t>
            </a:r>
          </a:p>
          <a:p>
            <a:r>
              <a:rPr lang="en-US" b="1" dirty="0" smtClean="0"/>
              <a:t>Progress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302198" y="3993518"/>
            <a:ext cx="40738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/>
              <a:t>Django – Python Based Web Framework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015513" y="1360331"/>
            <a:ext cx="69319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Created Databases for User Management, Items and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Created a Web Framework using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Learned the Model View Controller Approach to Web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Currently Prototyping an Item Listing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Learned Front-end UI tools, such as 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Held Weekly Meetings, Distributed tasks, Assigned Roles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511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</TotalTime>
  <Words>77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Bookman Old Style</vt:lpstr>
      <vt:lpstr>Calibri</vt:lpstr>
      <vt:lpstr>Calibri Light</vt:lpstr>
      <vt:lpstr>Office Theme</vt:lpstr>
      <vt:lpstr>Lend Formal – Project at a Glance</vt:lpstr>
      <vt:lpstr>Lend Formal – Behind the Scenes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Kunal Sharma</dc:creator>
  <cp:lastModifiedBy>Kunal Sharma</cp:lastModifiedBy>
  <cp:revision>5</cp:revision>
  <dcterms:created xsi:type="dcterms:W3CDTF">2016-10-17T19:09:07Z</dcterms:created>
  <dcterms:modified xsi:type="dcterms:W3CDTF">2016-10-17T22:35:16Z</dcterms:modified>
</cp:coreProperties>
</file>

<file path=docProps/thumbnail.jpeg>
</file>